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</p:sldMasterIdLst>
  <p:notesMasterIdLst>
    <p:notesMasterId r:id="rId15"/>
  </p:notesMasterIdLst>
  <p:handoutMasterIdLst>
    <p:handoutMasterId r:id="rId16"/>
  </p:handout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1950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D2973-7A98-44E4-8488-CC6CDEAC8F84}" type="datetimeFigureOut">
              <a:rPr lang="nl-NL" smtClean="0"/>
              <a:t>14-5-2020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5A8D6-0C98-46F5-B9EC-E9C08C6C45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2846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B15BD-C251-4361-9924-1908F6DB658F}" type="datetimeFigureOut">
              <a:rPr lang="nl-NL" smtClean="0"/>
              <a:t>14-5-2020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D9CD5-9F55-41D3-AAEF-D83B101467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2641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6916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7952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3131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8682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642675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3743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0447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589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228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0929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050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14288" y="6211888"/>
            <a:ext cx="12087226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hoek 12"/>
          <p:cNvSpPr/>
          <p:nvPr/>
        </p:nvSpPr>
        <p:spPr>
          <a:xfrm>
            <a:off x="2586038" y="6211888"/>
            <a:ext cx="9605962" cy="646112"/>
          </a:xfrm>
          <a:prstGeom prst="rect">
            <a:avLst/>
          </a:prstGeom>
          <a:solidFill>
            <a:srgbClr val="C8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028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1029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pic>
        <p:nvPicPr>
          <p:cNvPr id="1031" name="Afbeelding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138238" y="6211888"/>
            <a:ext cx="4826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Afbeelding 10"/>
          <p:cNvPicPr>
            <a:picLocks noChangeAspect="1"/>
          </p:cNvPicPr>
          <p:nvPr/>
        </p:nvPicPr>
        <p:blipFill>
          <a:blip r:embed="rId13"/>
          <a:srcRect l="15472" t="-378519" r="-15472" b="378519"/>
          <a:stretch>
            <a:fillRect/>
          </a:stretch>
        </p:blipFill>
        <p:spPr bwMode="auto">
          <a:xfrm>
            <a:off x="1433513" y="3028950"/>
            <a:ext cx="93249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Afbeelding 17"/>
          <p:cNvPicPr>
            <a:picLocks noChangeAspect="1"/>
          </p:cNvPicPr>
          <p:nvPr/>
        </p:nvPicPr>
        <p:blipFill>
          <a:blip r:embed="rId15"/>
          <a:srcRect t="27655" r="23270" b="25470"/>
          <a:stretch>
            <a:fillRect/>
          </a:stretch>
        </p:blipFill>
        <p:spPr bwMode="auto">
          <a:xfrm>
            <a:off x="28575" y="6205538"/>
            <a:ext cx="10858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Afbeeldingsresultaat voor pebble stad en mens">
            <a:extLst>
              <a:ext uri="{FF2B5EF4-FFF2-40B4-BE49-F238E27FC236}">
                <a16:creationId xmlns:a16="http://schemas.microsoft.com/office/drawing/2014/main" id="{2777A2BD-7E54-4C3E-A067-36AEA2C614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4402" y1="24651" x2="12919" y2="60930"/>
                        <a14:foregroundMark x1="17225" y1="63721" x2="17225" y2="63721"/>
                        <a14:foregroundMark x1="17225" y1="70698" x2="81818" y2="59070"/>
                        <a14:foregroundMark x1="81340" y1="56279" x2="87081" y2="23721"/>
                        <a14:foregroundMark x1="86124" y1="22326" x2="24402" y2="25116"/>
                        <a14:foregroundMark x1="30144" y1="34419" x2="72727" y2="40000"/>
                        <a14:foregroundMark x1="85646" y1="24651" x2="34450" y2="56279"/>
                        <a14:foregroundMark x1="60287" y1="38605" x2="60287" y2="38605"/>
                        <a14:foregroundMark x1="60287" y1="38605" x2="51675" y2="60930"/>
                        <a14:foregroundMark x1="51196" y1="55349" x2="70335" y2="53488"/>
                        <a14:foregroundMark x1="61244" y1="53953" x2="45455" y2="55349"/>
                        <a14:foregroundMark x1="51196" y1="56279" x2="60287" y2="52558"/>
                        <a14:foregroundMark x1="60287" y1="52558" x2="63158" y2="52558"/>
                        <a14:foregroundMark x1="63158" y1="52558" x2="68900" y2="56279"/>
                        <a14:foregroundMark x1="71770" y1="56279" x2="71770" y2="56279"/>
                        <a14:foregroundMark x1="68900" y1="58140" x2="68900" y2="58140"/>
                        <a14:foregroundMark x1="67464" y1="59070" x2="67464" y2="59070"/>
                        <a14:foregroundMark x1="80383" y1="40000" x2="80383" y2="40000"/>
                        <a14:foregroundMark x1="75598" y1="37674" x2="75598" y2="37674"/>
                        <a14:foregroundMark x1="75598" y1="34884" x2="75598" y2="34884"/>
                        <a14:foregroundMark x1="77033" y1="34884" x2="77033" y2="34884"/>
                        <a14:foregroundMark x1="58852" y1="40000" x2="58852" y2="40000"/>
                        <a14:foregroundMark x1="54067" y1="40000" x2="21531" y2="37674"/>
                        <a14:foregroundMark x1="27273" y1="31628" x2="25837" y2="44651"/>
                        <a14:foregroundMark x1="25837" y1="33023" x2="38756" y2="46977"/>
                        <a14:foregroundMark x1="39713" y1="41860" x2="39713" y2="41860"/>
                        <a14:foregroundMark x1="39713" y1="41395" x2="37321" y2="44186"/>
                        <a14:foregroundMark x1="36842" y1="50698" x2="36842" y2="50698"/>
                        <a14:foregroundMark x1="36842" y1="53953" x2="36842" y2="53953"/>
                        <a14:foregroundMark x1="31579" y1="60465" x2="31579" y2="60465"/>
                        <a14:foregroundMark x1="33971" y1="60465" x2="35407" y2="56744"/>
                        <a14:foregroundMark x1="39713" y1="55349" x2="42584" y2="54884"/>
                        <a14:foregroundMark x1="44498" y1="54884" x2="44498" y2="54884"/>
                        <a14:foregroundMark x1="44498" y1="54884" x2="44498" y2="54884"/>
                        <a14:foregroundMark x1="44498" y1="56279" x2="46890" y2="56279"/>
                        <a14:foregroundMark x1="52632" y1="55349" x2="55981" y2="53953"/>
                        <a14:foregroundMark x1="55981" y1="53953" x2="55981" y2="53953"/>
                        <a14:foregroundMark x1="59809" y1="52558" x2="60287" y2="49767"/>
                        <a14:foregroundMark x1="61244" y1="48372" x2="61244" y2="48372"/>
                        <a14:foregroundMark x1="51196" y1="40000" x2="51196" y2="40000"/>
                        <a14:foregroundMark x1="47368" y1="40465" x2="47368" y2="40465"/>
                        <a14:foregroundMark x1="44498" y1="40465" x2="44498" y2="40465"/>
                        <a14:foregroundMark x1="40191" y1="37674" x2="38278" y2="34884"/>
                        <a14:foregroundMark x1="35885" y1="34884" x2="35885" y2="34884"/>
                        <a14:foregroundMark x1="35885" y1="34884" x2="35885" y2="34884"/>
                        <a14:foregroundMark x1="35885" y1="35814" x2="35885" y2="35814"/>
                        <a14:foregroundMark x1="35407" y1="34419" x2="35407" y2="34419"/>
                        <a14:foregroundMark x1="35407" y1="33488" x2="35407" y2="33488"/>
                        <a14:foregroundMark x1="34450" y1="57674" x2="34450" y2="57674"/>
                        <a14:foregroundMark x1="33971" y1="57674" x2="48325" y2="52093"/>
                        <a14:foregroundMark x1="54545" y1="48372" x2="54545" y2="48372"/>
                        <a14:foregroundMark x1="57416" y1="45581" x2="59809" y2="41395"/>
                        <a14:foregroundMark x1="64115" y1="38605" x2="64115" y2="38605"/>
                        <a14:foregroundMark x1="67464" y1="37674" x2="67464" y2="37674"/>
                        <a14:foregroundMark x1="68900" y1="35814" x2="71770" y2="34419"/>
                        <a14:foregroundMark x1="75598" y1="34419" x2="75598" y2="34419"/>
                        <a14:foregroundMark x1="77033" y1="33488" x2="77033" y2="33488"/>
                        <a14:foregroundMark x1="75598" y1="38605" x2="75598" y2="38605"/>
                        <a14:foregroundMark x1="74641" y1="41860" x2="74641" y2="44186"/>
                        <a14:foregroundMark x1="71770" y1="45581" x2="71292" y2="47442"/>
                        <a14:foregroundMark x1="70335" y1="47442" x2="70335" y2="47442"/>
                        <a14:foregroundMark x1="64115" y1="52093" x2="61722" y2="52093"/>
                        <a14:foregroundMark x1="58852" y1="53953" x2="58373" y2="59070"/>
                        <a14:foregroundMark x1="57416" y1="60465" x2="57416" y2="60465"/>
                        <a14:foregroundMark x1="56938" y1="60465" x2="52632" y2="60930"/>
                        <a14:foregroundMark x1="52632" y1="60930" x2="52632" y2="60930"/>
                        <a14:foregroundMark x1="51196" y1="59535" x2="46890" y2="61860"/>
                        <a14:foregroundMark x1="45455" y1="61860" x2="45455" y2="61860"/>
                        <a14:foregroundMark x1="40191" y1="57674" x2="40191" y2="57674"/>
                        <a14:foregroundMark x1="30144" y1="45581" x2="28230" y2="44651"/>
                        <a14:foregroundMark x1="25837" y1="42791" x2="25837" y2="42791"/>
                        <a14:foregroundMark x1="25837" y1="40465" x2="25837" y2="4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18" y="6176963"/>
            <a:ext cx="569439" cy="58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6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rct=j&amp;q=&amp;esrc=s&amp;source=images&amp;cd=&amp;cad=rja&amp;uact=8&amp;ved=0ahUKEwipl-T-hK3PAhVMORQKHR73AmMQjRwIBw&amp;url=https://esko.instructure.com/courses/1892/pages/map-layers&amp;psig=AFQjCNFvbZZ-s-m9S0JiNNCVzo--nkeQZQ&amp;ust=1474979471982236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Geografische Informatie Systemen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 smtClean="0"/>
              <a:t>Introductie </a:t>
            </a:r>
            <a:r>
              <a:rPr lang="nl-NL" dirty="0"/>
              <a:t>in Geografische Informatie Systemen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16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b="1" dirty="0"/>
              <a:t>Bodem </a:t>
            </a:r>
            <a:r>
              <a:rPr lang="nl-NL" sz="5400" b="1" dirty="0" smtClean="0"/>
              <a:t>Spoorzone</a:t>
            </a:r>
            <a:endParaRPr lang="en-GB" sz="5400" b="1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588" y="1498599"/>
            <a:ext cx="3440112" cy="445774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25" y="3041131"/>
            <a:ext cx="663892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3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Tijdens deze les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009737" cy="4351338"/>
          </a:xfrm>
        </p:spPr>
        <p:txBody>
          <a:bodyPr/>
          <a:lstStyle/>
          <a:p>
            <a:r>
              <a:rPr lang="nl-NL" dirty="0"/>
              <a:t>Wat is een Geografische Informatie Systeem?	</a:t>
            </a:r>
          </a:p>
          <a:p>
            <a:r>
              <a:rPr lang="nl-NL" dirty="0"/>
              <a:t>Geografie wat kan je ermee?</a:t>
            </a:r>
          </a:p>
          <a:p>
            <a:endParaRPr lang="nl-NL" dirty="0"/>
          </a:p>
          <a:p>
            <a:r>
              <a:rPr lang="nl-NL" dirty="0"/>
              <a:t>Bodemkaarten</a:t>
            </a:r>
          </a:p>
          <a:p>
            <a:endParaRPr lang="nl-NL" dirty="0"/>
          </a:p>
          <a:p>
            <a:r>
              <a:rPr lang="nl-NL" dirty="0"/>
              <a:t>We gaan aan de slag met een Geografisch Informatie Systeem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722" y="774440"/>
            <a:ext cx="4248730" cy="474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3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/>
              <a:t>Geo</a:t>
            </a:r>
            <a:r>
              <a:rPr lang="nl-NL" b="1" dirty="0"/>
              <a:t>..watte?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Geografische Informatie Systemen</a:t>
            </a:r>
          </a:p>
          <a:p>
            <a:pPr lvl="2"/>
            <a:r>
              <a:rPr lang="nl-NL" dirty="0"/>
              <a:t>Wegen</a:t>
            </a:r>
          </a:p>
          <a:p>
            <a:pPr lvl="2"/>
            <a:r>
              <a:rPr lang="nl-NL" dirty="0"/>
              <a:t>Landbouw</a:t>
            </a:r>
          </a:p>
          <a:p>
            <a:pPr lvl="2"/>
            <a:r>
              <a:rPr lang="nl-NL" dirty="0"/>
              <a:t>Grenzen</a:t>
            </a:r>
          </a:p>
          <a:p>
            <a:pPr lvl="2"/>
            <a:r>
              <a:rPr lang="nl-NL" dirty="0"/>
              <a:t>Rivieren/meren</a:t>
            </a:r>
          </a:p>
          <a:p>
            <a:pPr lvl="2"/>
            <a:r>
              <a:rPr lang="nl-NL" dirty="0"/>
              <a:t>Hoogte </a:t>
            </a:r>
          </a:p>
          <a:p>
            <a:pPr lvl="2"/>
            <a:r>
              <a:rPr lang="nl-NL" dirty="0"/>
              <a:t>Satelliet beelden</a:t>
            </a:r>
          </a:p>
          <a:p>
            <a:pPr lvl="2"/>
            <a:r>
              <a:rPr lang="nl-NL" dirty="0"/>
              <a:t>Enz..</a:t>
            </a:r>
          </a:p>
          <a:p>
            <a:pPr marL="914400" lvl="2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58197">
            <a:off x="7229663" y="1069040"/>
            <a:ext cx="4648849" cy="2114845"/>
          </a:xfrm>
          <a:prstGeom prst="rect">
            <a:avLst/>
          </a:prstGeom>
        </p:spPr>
      </p:pic>
      <p:pic>
        <p:nvPicPr>
          <p:cNvPr id="6" name="Picture 5" descr="Afbeeldingsresultaat voor layers gis">
            <a:hlinkClick r:id="rId3" tgtFrame="&quot;_blank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396" y="2249126"/>
            <a:ext cx="3064079" cy="2952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716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Geografie wat kun je er mee?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2654" y="1825625"/>
            <a:ext cx="9501146" cy="3827752"/>
          </a:xfrm>
        </p:spPr>
        <p:txBody>
          <a:bodyPr/>
          <a:lstStyle/>
          <a:p>
            <a:r>
              <a:rPr lang="nl-NL" dirty="0"/>
              <a:t>Topografie			</a:t>
            </a:r>
          </a:p>
          <a:p>
            <a:r>
              <a:rPr lang="nl-NL" dirty="0"/>
              <a:t>Infrastructuur		</a:t>
            </a:r>
          </a:p>
          <a:p>
            <a:r>
              <a:rPr lang="nl-NL" dirty="0"/>
              <a:t>Natuur				</a:t>
            </a:r>
          </a:p>
          <a:p>
            <a:r>
              <a:rPr lang="nl-NL" dirty="0"/>
              <a:t>Weer			</a:t>
            </a:r>
          </a:p>
          <a:p>
            <a:r>
              <a:rPr lang="nl-NL" dirty="0"/>
              <a:t>Milieu			</a:t>
            </a:r>
          </a:p>
          <a:p>
            <a:r>
              <a:rPr lang="nl-NL" dirty="0"/>
              <a:t>Water en Land		</a:t>
            </a:r>
          </a:p>
          <a:p>
            <a:r>
              <a:rPr lang="nl-NL" dirty="0"/>
              <a:t>Landgebruik	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396" y="1814253"/>
            <a:ext cx="5118832" cy="3839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618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Kaarten</a:t>
            </a:r>
            <a:endParaRPr lang="en-GB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273" b="361"/>
          <a:stretch/>
        </p:blipFill>
        <p:spPr>
          <a:xfrm>
            <a:off x="6733310" y="1125511"/>
            <a:ext cx="3959924" cy="42357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70793" y="444658"/>
            <a:ext cx="4916525" cy="568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923365" y="1690688"/>
            <a:ext cx="383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Wat vinden jullie van deze kaart?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923365" y="2227702"/>
            <a:ext cx="3836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Belangrijk om een kaart te kunnen begrijpen zijn;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923365" y="3204197"/>
            <a:ext cx="383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Een Legenda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923365" y="2874033"/>
            <a:ext cx="383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Een Titel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426" y="365125"/>
            <a:ext cx="1347676" cy="13476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23365" y="3534361"/>
            <a:ext cx="383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Een Windroos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923365" y="3864525"/>
            <a:ext cx="383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Een Schaalbalk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923365" y="4340187"/>
            <a:ext cx="38368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Daarnaast, worden veel kaarten voorzien van coördinaten, het coördinatensysteem en de projectie, informatiebron, logo’s van bedrijven en instanties.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33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92154">
            <a:off x="9040150" y="1453451"/>
            <a:ext cx="2900552" cy="1329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266" y="2615979"/>
            <a:ext cx="6199734" cy="3595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874" y="3498072"/>
            <a:ext cx="3414783" cy="2667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Geografische Informatie Systemen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Google Earth (of </a:t>
            </a:r>
            <a:r>
              <a:rPr lang="nl-NL" dirty="0" err="1"/>
              <a:t>maps</a:t>
            </a:r>
            <a:r>
              <a:rPr lang="nl-NL" dirty="0"/>
              <a:t>)</a:t>
            </a:r>
          </a:p>
          <a:p>
            <a:r>
              <a:rPr lang="nl-NL" dirty="0" err="1"/>
              <a:t>EduGIS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 err="1"/>
              <a:t>ArcGIS</a:t>
            </a:r>
            <a:endParaRPr lang="nl-NL" dirty="0"/>
          </a:p>
          <a:p>
            <a:r>
              <a:rPr lang="nl-NL" dirty="0"/>
              <a:t>Grass GIS</a:t>
            </a:r>
          </a:p>
          <a:p>
            <a:r>
              <a:rPr lang="nl-NL" dirty="0"/>
              <a:t>Quantum GIS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0272" y="1630828"/>
            <a:ext cx="3252991" cy="2442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695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Bodem kaarten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0444" y="278964"/>
            <a:ext cx="5307564" cy="59328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8010" y="1606163"/>
            <a:ext cx="4333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Waarom is het belangrijk dat we weten met welk bodemtype je te maken hebt?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43770" y="2480807"/>
            <a:ext cx="354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Bouw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43770" y="2817532"/>
            <a:ext cx="354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Landbouw en Veeteelt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43770" y="3154257"/>
            <a:ext cx="354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Natuur Ontwikkeling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43770" y="3485687"/>
            <a:ext cx="354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Erosiebestrijding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43770" y="3834560"/>
            <a:ext cx="354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Waterhuishouding</a:t>
            </a:r>
          </a:p>
        </p:txBody>
      </p:sp>
    </p:spTree>
    <p:extLst>
      <p:ext uri="{BB962C8B-B14F-4D97-AF65-F5344CB8AC3E}">
        <p14:creationId xmlns:p14="http://schemas.microsoft.com/office/powerpoint/2010/main" val="128317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567" y="2227170"/>
            <a:ext cx="4318594" cy="3865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Bodem</a:t>
            </a:r>
            <a:endParaRPr lang="en-GB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292" y="602441"/>
            <a:ext cx="3945137" cy="5256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Oval 8"/>
          <p:cNvSpPr/>
          <p:nvPr/>
        </p:nvSpPr>
        <p:spPr>
          <a:xfrm>
            <a:off x="7740592" y="2227170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/>
              <a:t>A</a:t>
            </a:r>
            <a:endParaRPr lang="en-GB" b="1" dirty="0"/>
          </a:p>
        </p:txBody>
      </p:sp>
      <p:sp>
        <p:nvSpPr>
          <p:cNvPr id="10" name="Oval 9"/>
          <p:cNvSpPr/>
          <p:nvPr/>
        </p:nvSpPr>
        <p:spPr>
          <a:xfrm>
            <a:off x="7740592" y="3462250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/>
              <a:t>B</a:t>
            </a:r>
            <a:endParaRPr lang="en-GB" b="1" dirty="0"/>
          </a:p>
        </p:txBody>
      </p:sp>
      <p:sp>
        <p:nvSpPr>
          <p:cNvPr id="11" name="Oval 10"/>
          <p:cNvSpPr/>
          <p:nvPr/>
        </p:nvSpPr>
        <p:spPr>
          <a:xfrm>
            <a:off x="7740592" y="469733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/>
              <a:t>C</a:t>
            </a:r>
            <a:endParaRPr lang="en-GB" b="1" dirty="0"/>
          </a:p>
        </p:txBody>
      </p:sp>
      <p:sp>
        <p:nvSpPr>
          <p:cNvPr id="16" name="Oval 15"/>
          <p:cNvSpPr/>
          <p:nvPr/>
        </p:nvSpPr>
        <p:spPr>
          <a:xfrm>
            <a:off x="7736614" y="992090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/>
              <a:t>O</a:t>
            </a:r>
            <a:endParaRPr lang="en-GB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421825"/>
            <a:ext cx="568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 Horizont: Humus laag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838200" y="1709494"/>
            <a:ext cx="568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 Horizont: </a:t>
            </a:r>
            <a:r>
              <a:rPr lang="nl-NL" dirty="0" err="1"/>
              <a:t>Inspoelings</a:t>
            </a:r>
            <a:r>
              <a:rPr lang="nl-NL" dirty="0"/>
              <a:t> laag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838200" y="2036321"/>
            <a:ext cx="568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 Horizont: </a:t>
            </a:r>
            <a:r>
              <a:rPr lang="nl-NL" dirty="0" err="1"/>
              <a:t>Uitspoelings</a:t>
            </a:r>
            <a:r>
              <a:rPr lang="nl-NL" dirty="0"/>
              <a:t> laag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838200" y="2340003"/>
            <a:ext cx="568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 Horizont: Moedermateriaal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45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6" grpId="0" animBg="1"/>
      <p:bldP spid="3" grpId="0"/>
      <p:bldP spid="14" grpId="0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b="1" dirty="0"/>
              <a:t>Bodem Types</a:t>
            </a:r>
            <a:endParaRPr lang="en-GB" sz="5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546" y="2003120"/>
            <a:ext cx="2928476" cy="39021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98" y="1995820"/>
            <a:ext cx="3074584" cy="3902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620" y="2003120"/>
            <a:ext cx="5204763" cy="3903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455582" y="3368511"/>
            <a:ext cx="3396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Klei</a:t>
            </a:r>
            <a:endParaRPr lang="en-GB" sz="32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44622" y="3368509"/>
            <a:ext cx="21363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Zand</a:t>
            </a:r>
            <a:endParaRPr lang="en-GB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4787" y="3368510"/>
            <a:ext cx="17746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Leem</a:t>
            </a:r>
            <a:endParaRPr lang="en-GB" sz="32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241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Thema1">
  <a:themeElements>
    <a:clrScheme name="Aangepast 1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BDEA1A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a1" id="{848D2DA3-4BAC-4590-9F3A-C04EAD61AF1C}" vid="{84936BD3-994A-46F0-BAD8-245BDD45B96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2E0B02A318E459AD716AC786DE572" ma:contentTypeVersion="12" ma:contentTypeDescription="Een nieuw document maken." ma:contentTypeScope="" ma:versionID="1dc84fb11a9be35ac09a1ae920ea7357">
  <xsd:schema xmlns:xsd="http://www.w3.org/2001/XMLSchema" xmlns:xs="http://www.w3.org/2001/XMLSchema" xmlns:p="http://schemas.microsoft.com/office/2006/metadata/properties" xmlns:ns2="34354c1b-6b8c-435b-ad50-990538c19557" xmlns:ns3="47a28104-336f-447d-946e-e305ac2bcd47" targetNamespace="http://schemas.microsoft.com/office/2006/metadata/properties" ma:root="true" ma:fieldsID="85fd8f0e804736af8b3f71c277445723" ns2:_="" ns3:_="">
    <xsd:import namespace="34354c1b-6b8c-435b-ad50-990538c19557"/>
    <xsd:import namespace="47a28104-336f-447d-946e-e305ac2bcd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4c1b-6b8c-435b-ad50-990538c19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28104-336f-447d-946e-e305ac2bcd4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0517EB-918A-4F91-B474-4547F2D83E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7DE6F1-65E5-4742-993C-166C160C650C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34354c1b-6b8c-435b-ad50-990538c19557"/>
    <ds:schemaRef ds:uri="http://purl.org/dc/dcmitype/"/>
    <ds:schemaRef ds:uri="http://www.w3.org/XML/1998/namespace"/>
    <ds:schemaRef ds:uri="http://schemas.microsoft.com/office/infopath/2007/PartnerControls"/>
    <ds:schemaRef ds:uri="47a28104-336f-447d-946e-e305ac2bcd47"/>
  </ds:schemaRefs>
</ds:datastoreItem>
</file>

<file path=customXml/itemProps3.xml><?xml version="1.0" encoding="utf-8"?>
<ds:datastoreItem xmlns:ds="http://schemas.openxmlformats.org/officeDocument/2006/customXml" ds:itemID="{FA7CF99A-F871-4A2B-A6CE-DB7627B284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54c1b-6b8c-435b-ad50-990538c19557"/>
    <ds:schemaRef ds:uri="47a28104-336f-447d-946e-e305ac2bcd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Thema1</Template>
  <TotalTime>3470</TotalTime>
  <Words>206</Words>
  <Application>Microsoft Office PowerPoint</Application>
  <PresentationFormat>Breedbeeld</PresentationFormat>
  <Paragraphs>63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Thema1</vt:lpstr>
      <vt:lpstr>Geografische Informatie Systemen</vt:lpstr>
      <vt:lpstr>Tijdens deze les</vt:lpstr>
      <vt:lpstr>Geo..watte? </vt:lpstr>
      <vt:lpstr>Geografie wat kun je er mee?</vt:lpstr>
      <vt:lpstr>Kaarten</vt:lpstr>
      <vt:lpstr>Geografische Informatie Systemen</vt:lpstr>
      <vt:lpstr>Bodem kaarten</vt:lpstr>
      <vt:lpstr>Bodem</vt:lpstr>
      <vt:lpstr>Bodem Types</vt:lpstr>
      <vt:lpstr>Bodem Spoorzone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Thomas Noordeloos</dc:creator>
  <cp:lastModifiedBy>Thomas Noordeloos</cp:lastModifiedBy>
  <cp:revision>47</cp:revision>
  <dcterms:created xsi:type="dcterms:W3CDTF">2017-09-05T13:31:36Z</dcterms:created>
  <dcterms:modified xsi:type="dcterms:W3CDTF">2020-05-14T09:23:34Z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0x0101006882E0B02A318E459AD716AC786DE572</vt:lpwstr>
  </property>
</Properties>
</file>